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9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9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4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8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5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5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1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8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3888-2199-40EA-832B-583EB334541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D9646-F749-4665-8F9B-0CC80737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4.wdp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Party Politics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Origins of American Political Parties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66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05000" y="1719264"/>
          <a:ext cx="8407400" cy="269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7737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Federalist Candidates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Democratic Republican</a:t>
                      </a:r>
                      <a:r>
                        <a:rPr lang="en-US" sz="2800" b="0" baseline="0" dirty="0" smtClean="0"/>
                        <a:t> Candidates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77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John Adams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Thomas Jefferson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77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Charles Pinckney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Aaron Burr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1796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Washington’s Farewell Address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92" t="25001" r="59789" b="25999"/>
          <a:stretch/>
        </p:blipFill>
        <p:spPr>
          <a:xfrm>
            <a:off x="1752600" y="1524000"/>
            <a:ext cx="87707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1" y="1410241"/>
            <a:ext cx="8407893" cy="4407408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Using your notes, </a:t>
            </a:r>
            <a:r>
              <a:rPr lang="en-US" dirty="0" smtClean="0"/>
              <a:t>the online textbook 4-1, </a:t>
            </a:r>
            <a:r>
              <a:rPr lang="en-US" dirty="0"/>
              <a:t>and online resources</a:t>
            </a:r>
          </a:p>
          <a:p>
            <a:r>
              <a:rPr lang="en-US" dirty="0"/>
              <a:t>Create one of the following to represent one of the lead candidates for president in the 1796 Election:</a:t>
            </a:r>
          </a:p>
          <a:p>
            <a:pPr lvl="1"/>
            <a:r>
              <a:rPr lang="en-US" sz="2600" dirty="0"/>
              <a:t>Campaign Poster for one Candidate</a:t>
            </a:r>
          </a:p>
          <a:p>
            <a:pPr lvl="1"/>
            <a:r>
              <a:rPr lang="en-US" sz="2600" dirty="0" smtClean="0"/>
              <a:t>30 </a:t>
            </a:r>
            <a:r>
              <a:rPr lang="en-US" sz="2600" dirty="0"/>
              <a:t>second speech about why they would be a good Candidate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Political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200" b="1" u="sng" dirty="0"/>
              <a:t>Objective: </a:t>
            </a:r>
            <a:r>
              <a:rPr lang="en-US" sz="3200" b="1" dirty="0"/>
              <a:t>Examine and evaluate the origins of early political parties.</a:t>
            </a:r>
          </a:p>
          <a:p>
            <a:r>
              <a:rPr lang="en-US" sz="3200" dirty="0"/>
              <a:t>Terms</a:t>
            </a:r>
          </a:p>
          <a:p>
            <a:r>
              <a:rPr lang="en-US" sz="3200" dirty="0"/>
              <a:t>Political Party Leaders</a:t>
            </a:r>
          </a:p>
          <a:p>
            <a:r>
              <a:rPr lang="en-US" sz="3200" dirty="0"/>
              <a:t>Growing Differences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U.S. Political Parties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Partisan</a:t>
            </a:r>
            <a:r>
              <a:rPr lang="en-US" sz="3200" dirty="0"/>
              <a:t>: firmly favoring one party or faction</a:t>
            </a:r>
          </a:p>
          <a:p>
            <a:r>
              <a:rPr lang="en-US" sz="3200" b="1" u="sng" dirty="0"/>
              <a:t>Caucuses</a:t>
            </a:r>
            <a:r>
              <a:rPr lang="en-US" sz="3200" dirty="0"/>
              <a:t>: a meeting of members of a political party to choose candidates for upcoming elections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7467600" cy="56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248400" y="1676400"/>
            <a:ext cx="1981200" cy="2895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6200" y="2209800"/>
            <a:ext cx="1981200" cy="289560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92827" y="914400"/>
            <a:ext cx="521322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Thomas Jefferson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9263" y="5077691"/>
            <a:ext cx="6033961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Alexander Hamilton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0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http://image.shutterstock.com/display_pic_with_logo/305461/103565894/stock-vector-happy-red-ant-cartoon-1035658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1" b="94468" l="4898" r="94694">
                        <a14:foregroundMark x1="28980" y1="7872" x2="28980" y2="7872"/>
                        <a14:foregroundMark x1="55918" y1="4681" x2="55918" y2="4681"/>
                        <a14:foregroundMark x1="5306" y1="20851" x2="5306" y2="20851"/>
                        <a14:foregroundMark x1="94694" y1="20213" x2="94694" y2="20213"/>
                        <a14:foregroundMark x1="67755" y1="94468" x2="67755" y2="94468"/>
                        <a14:foregroundMark x1="13469" y1="90851" x2="13469" y2="90851"/>
                        <a14:foregroundMark x1="24490" y1="71702" x2="24490" y2="71702"/>
                        <a14:foregroundMark x1="22041" y1="87660" x2="22041" y2="87660"/>
                        <a14:foregroundMark x1="11020" y1="24894" x2="11020" y2="24894"/>
                        <a14:foregroundMark x1="71020" y1="41064" x2="71020" y2="41064"/>
                        <a14:foregroundMark x1="83265" y1="35106" x2="83265" y2="35106"/>
                        <a14:foregroundMark x1="87755" y1="30638" x2="87755" y2="30638"/>
                        <a14:foregroundMark x1="48163" y1="34255" x2="48163" y2="34255"/>
                        <a14:foregroundMark x1="44490" y1="33617" x2="44490" y2="3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8"/>
          <a:stretch/>
        </p:blipFill>
        <p:spPr bwMode="auto">
          <a:xfrm>
            <a:off x="7797366" y="1656115"/>
            <a:ext cx="2407933" cy="462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nr.wi.gov/org/caer/ce/eek/critter/bird/images/falcona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09" y="2057400"/>
            <a:ext cx="3254597" cy="325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230754" y="405407"/>
            <a:ext cx="304500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Federalist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38798" y="535043"/>
            <a:ext cx="487563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Anti-Federalists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>
            <a:stCxn id="16" idx="3"/>
          </p:cNvCxnSpPr>
          <p:nvPr/>
        </p:nvCxnSpPr>
        <p:spPr>
          <a:xfrm flipH="1">
            <a:off x="5338272" y="996708"/>
            <a:ext cx="517615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y 10"/>
          <p:cNvSpPr/>
          <p:nvPr/>
        </p:nvSpPr>
        <p:spPr>
          <a:xfrm>
            <a:off x="5943600" y="996708"/>
            <a:ext cx="5270064" cy="5943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encrypted-tbn1.gstatic.com/images?q=tbn:ANd9GcTKTT-3KajxeYxIoG_fSZzbOxccpt2vGpN1_BQ2KUu449iy-jB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01" r="89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15" y="1383336"/>
            <a:ext cx="4508064" cy="55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886227" y="119545"/>
            <a:ext cx="3713131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Democratic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Republicans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5" descr="C:\Users\ecyril\AppData\Local\Microsoft\Windows\Temporary Internet Files\Content.IE5\9MB6VEM8\MC90014951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39" y="2614884"/>
            <a:ext cx="3646532" cy="246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ecyril\AppData\Local\Microsoft\Windows\Temporary Internet Files\Content.IE5\G9QFW9UE\MC90044131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05" y="256879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 animBg="1"/>
      <p:bldP spid="11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http://www.comicbook.com/wp-content/uploads/2009/08/rock-em-sock-em-robots-mov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48" y="1741891"/>
            <a:ext cx="6858000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hamiltonlives.com/alex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30" l="0" r="89781">
                        <a14:foregroundMark x1="9124" y1="23185" x2="9124" y2="23185"/>
                        <a14:foregroundMark x1="9124" y1="28103" x2="9124" y2="28103"/>
                        <a14:foregroundMark x1="25912" y1="37237" x2="25912" y2="37237"/>
                        <a14:foregroundMark x1="14964" y1="39578" x2="14964" y2="39578"/>
                        <a14:foregroundMark x1="29197" y1="49415" x2="29197" y2="49415"/>
                        <a14:foregroundMark x1="79562" y1="28571" x2="79562" y2="28571"/>
                        <a14:foregroundMark x1="78467" y1="25059" x2="78467" y2="25059"/>
                        <a14:foregroundMark x1="82847" y1="29508" x2="82847" y2="29508"/>
                        <a14:foregroundMark x1="61679" y1="51991" x2="61679" y2="51991"/>
                        <a14:foregroundMark x1="64964" y1="52927" x2="64964" y2="52927"/>
                        <a14:foregroundMark x1="53650" y1="27869" x2="53650" y2="27869"/>
                        <a14:foregroundMark x1="74088" y1="27166" x2="74088" y2="27166"/>
                        <a14:foregroundMark x1="72263" y1="29508" x2="72263" y2="29508"/>
                        <a14:foregroundMark x1="51460" y1="28571" x2="51460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848" b="44928"/>
          <a:stretch/>
        </p:blipFill>
        <p:spPr bwMode="auto">
          <a:xfrm>
            <a:off x="4237369" y="1035174"/>
            <a:ext cx="1890134" cy="18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encrypted-tbn3.gstatic.com/images?q=tbn:ANd9GcTkZOXGR42uCCKmyUX4zFG46ac6dppoh6msp-pAoNsgbekpkEGjJQ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55" l="9677" r="89919">
                        <a14:foregroundMark x1="31048" y1="48768" x2="31048" y2="48768"/>
                        <a14:foregroundMark x1="29839" y1="48276" x2="29839" y2="48276"/>
                        <a14:foregroundMark x1="27419" y1="44828" x2="27419" y2="44828"/>
                        <a14:foregroundMark x1="56452" y1="32512" x2="56452" y2="32512"/>
                        <a14:foregroundMark x1="55645" y1="60591" x2="55645" y2="60591"/>
                        <a14:backgroundMark x1="68952" y1="55665" x2="68952" y2="55665"/>
                        <a14:backgroundMark x1="79032" y1="48768" x2="79032" y2="48768"/>
                        <a14:backgroundMark x1="66532" y1="30542" x2="66532" y2="30542"/>
                        <a14:backgroundMark x1="20565" y1="52217" x2="20565" y2="52217"/>
                        <a14:backgroundMark x1="48387" y1="74877" x2="48387" y2="74877"/>
                        <a14:backgroundMark x1="51210" y1="78325" x2="51210" y2="78325"/>
                        <a14:backgroundMark x1="44758" y1="68966" x2="44758" y2="68966"/>
                        <a14:backgroundMark x1="42339" y1="65025" x2="42339" y2="65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2436" y="724352"/>
            <a:ext cx="4037764" cy="33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96118" y="4724400"/>
            <a:ext cx="304500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Federalist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dnr.wi.gov/org/caer/ce/eek/critter/bird/images/falcona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63" y="1771449"/>
            <a:ext cx="2580607" cy="22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1.gstatic.com/images?q=tbn:ANd9GcTKTT-3KajxeYxIoG_fSZzbOxccpt2vGpN1_BQ2KUu449iy-jB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901" r="89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076" y="1524001"/>
            <a:ext cx="1849104" cy="227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90795" y="4876800"/>
            <a:ext cx="3742563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Democratic-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Republicans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59617" y="336637"/>
            <a:ext cx="1921167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Thomas </a:t>
            </a:r>
          </a:p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Jefferson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1" y="275081"/>
            <a:ext cx="2581905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Alexander Hamilton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23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encrypted-tbn1.gstatic.com/images?q=tbn:ANd9GcSbWqhsrTN8v6gbXgWmgw2j7AdUmXgKL_XTMSCuz2O3RyyJySZ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63520"/>
            <a:ext cx="8073190" cy="640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hamiltonlives.com/alex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30" l="0" r="89781">
                        <a14:foregroundMark x1="9124" y1="23185" x2="9124" y2="23185"/>
                        <a14:foregroundMark x1="9124" y1="28103" x2="9124" y2="28103"/>
                        <a14:foregroundMark x1="25912" y1="37237" x2="25912" y2="37237"/>
                        <a14:foregroundMark x1="14964" y1="39578" x2="14964" y2="39578"/>
                        <a14:foregroundMark x1="29197" y1="49415" x2="29197" y2="49415"/>
                        <a14:foregroundMark x1="79562" y1="28571" x2="79562" y2="28571"/>
                        <a14:foregroundMark x1="78467" y1="25059" x2="78467" y2="25059"/>
                        <a14:foregroundMark x1="82847" y1="29508" x2="82847" y2="29508"/>
                        <a14:foregroundMark x1="61679" y1="51991" x2="61679" y2="51991"/>
                        <a14:foregroundMark x1="64964" y1="52927" x2="64964" y2="52927"/>
                        <a14:foregroundMark x1="53650" y1="27869" x2="53650" y2="27869"/>
                        <a14:foregroundMark x1="74088" y1="27166" x2="74088" y2="27166"/>
                        <a14:foregroundMark x1="72263" y1="29508" x2="72263" y2="29508"/>
                        <a14:foregroundMark x1="51460" y1="28571" x2="51460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848" b="44928"/>
          <a:stretch/>
        </p:blipFill>
        <p:spPr bwMode="auto">
          <a:xfrm>
            <a:off x="3505200" y="2060316"/>
            <a:ext cx="1890134" cy="18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encrypted-tbn3.gstatic.com/images?q=tbn:ANd9GcTkZOXGR42uCCKmyUX4zFG46ac6dppoh6msp-pAoNsgbekpkEGjJQ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55" l="9677" r="89919">
                        <a14:foregroundMark x1="31048" y1="48768" x2="31048" y2="48768"/>
                        <a14:foregroundMark x1="29839" y1="48276" x2="29839" y2="48276"/>
                        <a14:foregroundMark x1="27419" y1="44828" x2="27419" y2="44828"/>
                        <a14:foregroundMark x1="56452" y1="32512" x2="56452" y2="32512"/>
                        <a14:foregroundMark x1="55645" y1="60591" x2="55645" y2="60591"/>
                        <a14:backgroundMark x1="68952" y1="55665" x2="68952" y2="55665"/>
                        <a14:backgroundMark x1="79032" y1="48768" x2="79032" y2="48768"/>
                        <a14:backgroundMark x1="66532" y1="30542" x2="66532" y2="30542"/>
                        <a14:backgroundMark x1="20565" y1="52217" x2="20565" y2="52217"/>
                        <a14:backgroundMark x1="48387" y1="74877" x2="48387" y2="74877"/>
                        <a14:backgroundMark x1="51210" y1="78325" x2="51210" y2="78325"/>
                        <a14:backgroundMark x1="44758" y1="68966" x2="44758" y2="68966"/>
                        <a14:backgroundMark x1="42339" y1="65025" x2="42339" y2="65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-304800"/>
            <a:ext cx="4037764" cy="33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253336"/>
            <a:ext cx="86868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Hamilton the Federalist &amp; Jefferson the Democratic Republican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13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Political Parties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/>
          </p:nvPr>
        </p:nvGraphicFramePr>
        <p:xfrm>
          <a:off x="1905000" y="1447801"/>
          <a:ext cx="8382000" cy="3657599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Federalist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Democratic-Republican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Sought a strong </a:t>
                      </a:r>
                      <a:r>
                        <a:rPr lang="en-US" sz="2000" b="0" dirty="0" smtClean="0">
                          <a:effectLst/>
                        </a:rPr>
                        <a:t>CENTRAL</a:t>
                      </a:r>
                      <a:r>
                        <a:rPr lang="en-US" sz="2000" b="0" baseline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Government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Sought stronger STATE government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Favored manufacturers and merchants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Favored self-sufficient farmers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Loose construction of the Constitution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Strict construction of the Constitution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Supported a national bank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Opposed a national bank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9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05000" y="1447801"/>
          <a:ext cx="8382000" cy="251460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Federalist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Democratic-Republican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Sought a strong </a:t>
                      </a:r>
                      <a:r>
                        <a:rPr lang="en-US" sz="2000" b="0" dirty="0" smtClean="0">
                          <a:effectLst/>
                        </a:rPr>
                        <a:t>central</a:t>
                      </a:r>
                      <a:r>
                        <a:rPr lang="en-US" sz="2000" b="0" baseline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Government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Sought stronger STATE government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Favored manufacturers and merchants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Favored self-sufficient farmers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Loose construction of the Constitution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Strict construction of the Constitution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Supported a national bank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Opposed a national bank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381260" cy="1054394"/>
          </a:xfrm>
        </p:spPr>
        <p:txBody>
          <a:bodyPr>
            <a:normAutofit fontScale="90000"/>
          </a:bodyPr>
          <a:lstStyle/>
          <a:p>
            <a:pPr lvl="0"/>
            <a:r>
              <a:rPr lang="en-US" cap="none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Use the chart and your knowledge of social studies to answer the following </a:t>
            </a:r>
            <a:r>
              <a:rPr lang="en-US" cap="none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question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52600" y="4191000"/>
            <a:ext cx="8534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What conclusions can best be drawn from the information in this chart?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Political parties usually agree on most issues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 Federalists opposed most tariffs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 Democratic-Republicans favored a strong national bank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Political Parties often have differing visions of the nation’s future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://dnr.wi.gov/org/caer/ce/eek/critter/bird/images/falcon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1390339"/>
            <a:ext cx="806006" cy="8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encrypted-tbn1.gstatic.com/images?q=tbn:ANd9GcTKTT-3KajxeYxIoG_fSZzbOxccpt2vGpN1_BQ2KUu449iy-jB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1279725"/>
            <a:ext cx="481013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ncrypted-tbn1.gstatic.com/images?q=tbn:ANd9GcT8tqGKuaGAUHMXi5S2Mw2RV-Pd2f2P9iKEtsudlHgtmf2hmXm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8050"/>
            <a:ext cx="649976" cy="68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encrypted-tbn2.gstatic.com/images?q=tbn:ANd9GcQDeiQTfFhSVoKRijGYSH4zxxLpR1ISXiSAdivBLqKRAh5qClU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984" y="3549363"/>
            <a:ext cx="592033" cy="7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281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Party Politics</vt:lpstr>
      <vt:lpstr>Origins of U.S. Political Parties</vt:lpstr>
      <vt:lpstr>TERMS</vt:lpstr>
      <vt:lpstr>PowerPoint Presentation</vt:lpstr>
      <vt:lpstr>PowerPoint Presentation</vt:lpstr>
      <vt:lpstr>PowerPoint Presentation</vt:lpstr>
      <vt:lpstr>PowerPoint Presentation</vt:lpstr>
      <vt:lpstr>Rise of Political Parties</vt:lpstr>
      <vt:lpstr>Use the chart and your knowledge of social studies to answer the following question </vt:lpstr>
      <vt:lpstr>Election of 1796</vt:lpstr>
      <vt:lpstr>Washington’s Farewell Address</vt:lpstr>
      <vt:lpstr>First Political Campaign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Party Politics</dc:title>
  <dc:creator>Stephany Muhs</dc:creator>
  <cp:lastModifiedBy>Stephany Muhs</cp:lastModifiedBy>
  <cp:revision>3</cp:revision>
  <dcterms:created xsi:type="dcterms:W3CDTF">2020-01-24T17:42:18Z</dcterms:created>
  <dcterms:modified xsi:type="dcterms:W3CDTF">2020-01-27T21:00:41Z</dcterms:modified>
</cp:coreProperties>
</file>