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10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8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49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040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6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7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079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6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69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3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9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32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4E4999-0270-44F3-A45C-9BE33362CA7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9E4F8-10C9-44ED-815D-91BB63A9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3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32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4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0DDF37-3BA2-4348-B11E-72FBFCE17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>
                <a:solidFill>
                  <a:schemeClr val="bg1"/>
                </a:solidFill>
              </a:rPr>
              <a:t>American Revolution </a:t>
            </a:r>
            <a:br>
              <a:rPr lang="en-US" sz="5000">
                <a:solidFill>
                  <a:schemeClr val="bg1"/>
                </a:solidFill>
              </a:rPr>
            </a:br>
            <a:r>
              <a:rPr lang="en-US" sz="5000">
                <a:solidFill>
                  <a:schemeClr val="bg1"/>
                </a:solidFill>
              </a:rPr>
              <a:t>Desk Battles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BEB39-9356-4644-BA90-C1AFAA7F0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8332" y="3657597"/>
            <a:ext cx="7452125" cy="132080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“The British are coming! the British are coming!”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7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F039-F5EA-43C9-8E41-6416CAF1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E866-045C-4523-9675-F63AEFC0A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Color your British &amp; Patriot Soldiers</a:t>
            </a:r>
          </a:p>
          <a:p>
            <a:r>
              <a:rPr lang="en-US" sz="3600" dirty="0"/>
              <a:t>Cut out the pieces</a:t>
            </a:r>
          </a:p>
          <a:p>
            <a:r>
              <a:rPr lang="en-US" sz="3600" dirty="0"/>
              <a:t>Tape together ramps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8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6D41C0-5B4C-41FD-9E3A-0ED80019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489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American Revolution Desk </a:t>
            </a:r>
            <a:r>
              <a:rPr lang="en-US" b="1" dirty="0"/>
              <a:t>Battles</a:t>
            </a:r>
            <a:br>
              <a:rPr lang="en-US" b="1" dirty="0"/>
            </a:br>
            <a:r>
              <a:rPr lang="en-US" b="1" dirty="0"/>
              <a:t>Copy </a:t>
            </a:r>
            <a:r>
              <a:rPr lang="en-US" b="1" dirty="0" smtClean="0"/>
              <a:t>Chart into Notebooks</a:t>
            </a:r>
            <a:endParaRPr lang="en-US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D81A7F-3798-41A9-9569-858CD214EE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3816414"/>
              </p:ext>
            </p:extLst>
          </p:nvPr>
        </p:nvGraphicFramePr>
        <p:xfrm>
          <a:off x="791675" y="2346033"/>
          <a:ext cx="5688629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19068">
                  <a:extLst>
                    <a:ext uri="{9D8B030D-6E8A-4147-A177-3AD203B41FA5}">
                      <a16:colId xmlns:a16="http://schemas.microsoft.com/office/drawing/2014/main" val="1557449252"/>
                    </a:ext>
                  </a:extLst>
                </a:gridCol>
                <a:gridCol w="2169561">
                  <a:extLst>
                    <a:ext uri="{9D8B030D-6E8A-4147-A177-3AD203B41FA5}">
                      <a16:colId xmlns:a16="http://schemas.microsoft.com/office/drawing/2014/main" val="2446343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Battle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Outcome?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58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Long Island</a:t>
                      </a:r>
                      <a:endParaRPr lang="en-US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418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Princeton</a:t>
                      </a:r>
                      <a:endParaRPr lang="en-US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Fort Edward</a:t>
                      </a:r>
                      <a:endParaRPr lang="en-US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04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Cornwallis in the South</a:t>
                      </a:r>
                      <a:endParaRPr lang="en-US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7052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587B3B4-8320-4DCA-8CA0-744AE2EBE12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0589878"/>
              </p:ext>
            </p:extLst>
          </p:nvPr>
        </p:nvGraphicFramePr>
        <p:xfrm>
          <a:off x="6480304" y="2346033"/>
          <a:ext cx="5001207" cy="3749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3516">
                  <a:extLst>
                    <a:ext uri="{9D8B030D-6E8A-4147-A177-3AD203B41FA5}">
                      <a16:colId xmlns:a16="http://schemas.microsoft.com/office/drawing/2014/main" val="635735453"/>
                    </a:ext>
                  </a:extLst>
                </a:gridCol>
                <a:gridCol w="2087691">
                  <a:extLst>
                    <a:ext uri="{9D8B030D-6E8A-4147-A177-3AD203B41FA5}">
                      <a16:colId xmlns:a16="http://schemas.microsoft.com/office/drawing/2014/main" val="1291397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Battle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Outcome?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18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5. Saratoga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7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6. Vincennes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12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7. Yorktown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31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outcome= </a:t>
                      </a:r>
                    </a:p>
                    <a:p>
                      <a:r>
                        <a:rPr lang="en-US" sz="3200" b="1" dirty="0" smtClean="0"/>
                        <a:t>who won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65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347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70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American Revolution  Desk Battles</vt:lpstr>
      <vt:lpstr>Set Up</vt:lpstr>
      <vt:lpstr>American Revolution Desk Battles Copy Chart into Notebooks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  Desk Battles</dc:title>
  <dc:creator>smuhs13@outlook.com</dc:creator>
  <cp:lastModifiedBy>Stephany Muhs</cp:lastModifiedBy>
  <cp:revision>3</cp:revision>
  <dcterms:created xsi:type="dcterms:W3CDTF">2019-11-04T01:14:11Z</dcterms:created>
  <dcterms:modified xsi:type="dcterms:W3CDTF">2019-11-04T13:22:39Z</dcterms:modified>
</cp:coreProperties>
</file>